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sldIdLst>
    <p:sldId id="256" r:id="rId5"/>
    <p:sldId id="257" r:id="rId6"/>
  </p:sldIdLst>
  <p:sldSz cx="32918400" cy="21945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D9DA"/>
    <a:srgbClr val="54585A"/>
    <a:srgbClr val="640817"/>
    <a:srgbClr val="C8102E"/>
    <a:srgbClr val="888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36" d="100"/>
          <a:sy n="36" d="100"/>
        </p:scale>
        <p:origin x="11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tes, Amber" userId="1ed5b565-685b-4ad4-84f2-b5e4d57fd1c8" providerId="ADAL" clId="{2BE6D733-5859-4135-97E3-327B7691FBC2}"/>
    <pc:docChg chg="undo custSel modSld">
      <pc:chgData name="Gates, Amber" userId="1ed5b565-685b-4ad4-84f2-b5e4d57fd1c8" providerId="ADAL" clId="{2BE6D733-5859-4135-97E3-327B7691FBC2}" dt="2024-02-15T15:09:52.072" v="20" actId="20577"/>
      <pc:docMkLst>
        <pc:docMk/>
      </pc:docMkLst>
      <pc:sldChg chg="modSp mod">
        <pc:chgData name="Gates, Amber" userId="1ed5b565-685b-4ad4-84f2-b5e4d57fd1c8" providerId="ADAL" clId="{2BE6D733-5859-4135-97E3-327B7691FBC2}" dt="2024-02-15T15:09:52.072" v="20" actId="20577"/>
        <pc:sldMkLst>
          <pc:docMk/>
          <pc:sldMk cId="3342590035" sldId="256"/>
        </pc:sldMkLst>
        <pc:spChg chg="mod">
          <ac:chgData name="Gates, Amber" userId="1ed5b565-685b-4ad4-84f2-b5e4d57fd1c8" providerId="ADAL" clId="{2BE6D733-5859-4135-97E3-327B7691FBC2}" dt="2024-02-15T15:09:52.072" v="20" actId="20577"/>
          <ac:spMkLst>
            <pc:docMk/>
            <pc:sldMk cId="3342590035" sldId="256"/>
            <ac:spMk id="6" creationId="{45BF2E56-C909-44D7-8EB8-4A3363D70B30}"/>
          </ac:spMkLst>
        </pc:spChg>
        <pc:spChg chg="mod">
          <ac:chgData name="Gates, Amber" userId="1ed5b565-685b-4ad4-84f2-b5e4d57fd1c8" providerId="ADAL" clId="{2BE6D733-5859-4135-97E3-327B7691FBC2}" dt="2024-02-15T15:09:51.553" v="19" actId="20577"/>
          <ac:spMkLst>
            <pc:docMk/>
            <pc:sldMk cId="3342590035" sldId="256"/>
            <ac:spMk id="13" creationId="{1B32D0A6-4DC4-465E-8413-EB49C06CBD6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3591562"/>
            <a:ext cx="27980640" cy="7640320"/>
          </a:xfrm>
        </p:spPr>
        <p:txBody>
          <a:bodyPr anchor="b"/>
          <a:lstStyle>
            <a:lvl1pPr algn="ctr">
              <a:defRPr sz="19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11526522"/>
            <a:ext cx="24688800" cy="5298438"/>
          </a:xfrm>
        </p:spPr>
        <p:txBody>
          <a:bodyPr/>
          <a:lstStyle>
            <a:lvl1pPr marL="0" indent="0" algn="ctr">
              <a:buNone/>
              <a:defRPr sz="7680"/>
            </a:lvl1pPr>
            <a:lvl2pPr marL="1463040" indent="0" algn="ctr">
              <a:buNone/>
              <a:defRPr sz="6400"/>
            </a:lvl2pPr>
            <a:lvl3pPr marL="2926080" indent="0" algn="ctr">
              <a:buNone/>
              <a:defRPr sz="5760"/>
            </a:lvl3pPr>
            <a:lvl4pPr marL="4389120" indent="0" algn="ctr">
              <a:buNone/>
              <a:defRPr sz="5120"/>
            </a:lvl4pPr>
            <a:lvl5pPr marL="5852160" indent="0" algn="ctr">
              <a:buNone/>
              <a:defRPr sz="5120"/>
            </a:lvl5pPr>
            <a:lvl6pPr marL="7315200" indent="0" algn="ctr">
              <a:buNone/>
              <a:defRPr sz="5120"/>
            </a:lvl6pPr>
            <a:lvl7pPr marL="8778240" indent="0" algn="ctr">
              <a:buNone/>
              <a:defRPr sz="5120"/>
            </a:lvl7pPr>
            <a:lvl8pPr marL="10241280" indent="0" algn="ctr">
              <a:buNone/>
              <a:defRPr sz="5120"/>
            </a:lvl8pPr>
            <a:lvl9pPr marL="11704320" indent="0" algn="ctr">
              <a:buNone/>
              <a:defRPr sz="51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73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046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1168400"/>
            <a:ext cx="7098030" cy="185978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1168400"/>
            <a:ext cx="20882610" cy="1859788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065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BA896845-6172-40AE-B146-50D715200B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41" y="636106"/>
            <a:ext cx="10045480" cy="11396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768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/>
              <a:t>Title of the Poster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CB3211-C2C3-4874-A8E5-8D42CDEB61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8743" y="2014332"/>
            <a:ext cx="11557407" cy="11396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5760"/>
              </a:lnSpc>
              <a:spcBef>
                <a:spcPts val="0"/>
              </a:spcBef>
              <a:buNone/>
              <a:defRPr sz="48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Presenter Name, Credentials</a:t>
            </a:r>
          </a:p>
          <a:p>
            <a:pPr lvl="0"/>
            <a:r>
              <a:rPr lang="en-US" dirty="0"/>
              <a:t>Faculty mentor’s name, Credentials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48EF040-57F4-44DF-A094-F9F20843A7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2558" y="841645"/>
            <a:ext cx="7057603" cy="1967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845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3140" y="5842001"/>
            <a:ext cx="28392120" cy="1392428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091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232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5471167"/>
            <a:ext cx="28392120" cy="9128758"/>
          </a:xfrm>
        </p:spPr>
        <p:txBody>
          <a:bodyPr anchor="b"/>
          <a:lstStyle>
            <a:lvl1pPr>
              <a:defRPr sz="19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14686287"/>
            <a:ext cx="28392120" cy="4800598"/>
          </a:xfrm>
        </p:spPr>
        <p:txBody>
          <a:bodyPr/>
          <a:lstStyle>
            <a:lvl1pPr marL="0" indent="0">
              <a:buNone/>
              <a:defRPr sz="7680">
                <a:solidFill>
                  <a:schemeClr val="tx1"/>
                </a:solidFill>
              </a:defRPr>
            </a:lvl1pPr>
            <a:lvl2pPr marL="146304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2pPr>
            <a:lvl3pPr marL="29260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3pPr>
            <a:lvl4pPr marL="438912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4pPr>
            <a:lvl5pPr marL="585216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5pPr>
            <a:lvl6pPr marL="731520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6pPr>
            <a:lvl7pPr marL="877824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7pPr>
            <a:lvl8pPr marL="1024128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8pPr>
            <a:lvl9pPr marL="1170432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36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5842000"/>
            <a:ext cx="13990320" cy="139242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5842000"/>
            <a:ext cx="13990320" cy="139242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723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168405"/>
            <a:ext cx="28392120" cy="42418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5379722"/>
            <a:ext cx="13926024" cy="2636518"/>
          </a:xfrm>
        </p:spPr>
        <p:txBody>
          <a:bodyPr anchor="b"/>
          <a:lstStyle>
            <a:lvl1pPr marL="0" indent="0">
              <a:buNone/>
              <a:defRPr sz="7680" b="1"/>
            </a:lvl1pPr>
            <a:lvl2pPr marL="1463040" indent="0">
              <a:buNone/>
              <a:defRPr sz="6400" b="1"/>
            </a:lvl2pPr>
            <a:lvl3pPr marL="2926080" indent="0">
              <a:buNone/>
              <a:defRPr sz="5760" b="1"/>
            </a:lvl3pPr>
            <a:lvl4pPr marL="4389120" indent="0">
              <a:buNone/>
              <a:defRPr sz="5120" b="1"/>
            </a:lvl4pPr>
            <a:lvl5pPr marL="5852160" indent="0">
              <a:buNone/>
              <a:defRPr sz="5120" b="1"/>
            </a:lvl5pPr>
            <a:lvl6pPr marL="7315200" indent="0">
              <a:buNone/>
              <a:defRPr sz="5120" b="1"/>
            </a:lvl6pPr>
            <a:lvl7pPr marL="8778240" indent="0">
              <a:buNone/>
              <a:defRPr sz="5120" b="1"/>
            </a:lvl7pPr>
            <a:lvl8pPr marL="10241280" indent="0">
              <a:buNone/>
              <a:defRPr sz="5120" b="1"/>
            </a:lvl8pPr>
            <a:lvl9pPr marL="11704320" indent="0">
              <a:buNone/>
              <a:defRPr sz="51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8016240"/>
            <a:ext cx="13926024" cy="117906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5379722"/>
            <a:ext cx="13994608" cy="2636518"/>
          </a:xfrm>
        </p:spPr>
        <p:txBody>
          <a:bodyPr anchor="b"/>
          <a:lstStyle>
            <a:lvl1pPr marL="0" indent="0">
              <a:buNone/>
              <a:defRPr sz="7680" b="1"/>
            </a:lvl1pPr>
            <a:lvl2pPr marL="1463040" indent="0">
              <a:buNone/>
              <a:defRPr sz="6400" b="1"/>
            </a:lvl2pPr>
            <a:lvl3pPr marL="2926080" indent="0">
              <a:buNone/>
              <a:defRPr sz="5760" b="1"/>
            </a:lvl3pPr>
            <a:lvl4pPr marL="4389120" indent="0">
              <a:buNone/>
              <a:defRPr sz="5120" b="1"/>
            </a:lvl4pPr>
            <a:lvl5pPr marL="5852160" indent="0">
              <a:buNone/>
              <a:defRPr sz="5120" b="1"/>
            </a:lvl5pPr>
            <a:lvl6pPr marL="7315200" indent="0">
              <a:buNone/>
              <a:defRPr sz="5120" b="1"/>
            </a:lvl6pPr>
            <a:lvl7pPr marL="8778240" indent="0">
              <a:buNone/>
              <a:defRPr sz="5120" b="1"/>
            </a:lvl7pPr>
            <a:lvl8pPr marL="10241280" indent="0">
              <a:buNone/>
              <a:defRPr sz="5120" b="1"/>
            </a:lvl8pPr>
            <a:lvl9pPr marL="11704320" indent="0">
              <a:buNone/>
              <a:defRPr sz="51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8016240"/>
            <a:ext cx="13994608" cy="117906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237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820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404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463040"/>
            <a:ext cx="10617041" cy="5120640"/>
          </a:xfrm>
        </p:spPr>
        <p:txBody>
          <a:bodyPr anchor="b"/>
          <a:lstStyle>
            <a:lvl1pPr>
              <a:defRPr sz="10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3159765"/>
            <a:ext cx="16664940" cy="15595600"/>
          </a:xfrm>
        </p:spPr>
        <p:txBody>
          <a:bodyPr/>
          <a:lstStyle>
            <a:lvl1pPr>
              <a:defRPr sz="10240"/>
            </a:lvl1pPr>
            <a:lvl2pPr>
              <a:defRPr sz="8960"/>
            </a:lvl2pPr>
            <a:lvl3pPr>
              <a:defRPr sz="768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6583680"/>
            <a:ext cx="10617041" cy="12197082"/>
          </a:xfrm>
        </p:spPr>
        <p:txBody>
          <a:bodyPr/>
          <a:lstStyle>
            <a:lvl1pPr marL="0" indent="0">
              <a:buNone/>
              <a:defRPr sz="5120"/>
            </a:lvl1pPr>
            <a:lvl2pPr marL="1463040" indent="0">
              <a:buNone/>
              <a:defRPr sz="4480"/>
            </a:lvl2pPr>
            <a:lvl3pPr marL="2926080" indent="0">
              <a:buNone/>
              <a:defRPr sz="3840"/>
            </a:lvl3pPr>
            <a:lvl4pPr marL="4389120" indent="0">
              <a:buNone/>
              <a:defRPr sz="3200"/>
            </a:lvl4pPr>
            <a:lvl5pPr marL="5852160" indent="0">
              <a:buNone/>
              <a:defRPr sz="3200"/>
            </a:lvl5pPr>
            <a:lvl6pPr marL="7315200" indent="0">
              <a:buNone/>
              <a:defRPr sz="3200"/>
            </a:lvl6pPr>
            <a:lvl7pPr marL="8778240" indent="0">
              <a:buNone/>
              <a:defRPr sz="3200"/>
            </a:lvl7pPr>
            <a:lvl8pPr marL="10241280" indent="0">
              <a:buNone/>
              <a:defRPr sz="3200"/>
            </a:lvl8pPr>
            <a:lvl9pPr marL="11704320" indent="0">
              <a:buNone/>
              <a:defRPr sz="3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867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463040"/>
            <a:ext cx="10617041" cy="5120640"/>
          </a:xfrm>
        </p:spPr>
        <p:txBody>
          <a:bodyPr anchor="b"/>
          <a:lstStyle>
            <a:lvl1pPr>
              <a:defRPr sz="10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3159765"/>
            <a:ext cx="16664940" cy="15595600"/>
          </a:xfrm>
        </p:spPr>
        <p:txBody>
          <a:bodyPr anchor="t"/>
          <a:lstStyle>
            <a:lvl1pPr marL="0" indent="0">
              <a:buNone/>
              <a:defRPr sz="10240"/>
            </a:lvl1pPr>
            <a:lvl2pPr marL="1463040" indent="0">
              <a:buNone/>
              <a:defRPr sz="8960"/>
            </a:lvl2pPr>
            <a:lvl3pPr marL="2926080" indent="0">
              <a:buNone/>
              <a:defRPr sz="7680"/>
            </a:lvl3pPr>
            <a:lvl4pPr marL="4389120" indent="0">
              <a:buNone/>
              <a:defRPr sz="6400"/>
            </a:lvl4pPr>
            <a:lvl5pPr marL="5852160" indent="0">
              <a:buNone/>
              <a:defRPr sz="6400"/>
            </a:lvl5pPr>
            <a:lvl6pPr marL="7315200" indent="0">
              <a:buNone/>
              <a:defRPr sz="6400"/>
            </a:lvl6pPr>
            <a:lvl7pPr marL="8778240" indent="0">
              <a:buNone/>
              <a:defRPr sz="6400"/>
            </a:lvl7pPr>
            <a:lvl8pPr marL="10241280" indent="0">
              <a:buNone/>
              <a:defRPr sz="6400"/>
            </a:lvl8pPr>
            <a:lvl9pPr marL="11704320" indent="0">
              <a:buNone/>
              <a:defRPr sz="6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6583680"/>
            <a:ext cx="10617041" cy="12197082"/>
          </a:xfrm>
        </p:spPr>
        <p:txBody>
          <a:bodyPr/>
          <a:lstStyle>
            <a:lvl1pPr marL="0" indent="0">
              <a:buNone/>
              <a:defRPr sz="5120"/>
            </a:lvl1pPr>
            <a:lvl2pPr marL="1463040" indent="0">
              <a:buNone/>
              <a:defRPr sz="4480"/>
            </a:lvl2pPr>
            <a:lvl3pPr marL="2926080" indent="0">
              <a:buNone/>
              <a:defRPr sz="3840"/>
            </a:lvl3pPr>
            <a:lvl4pPr marL="4389120" indent="0">
              <a:buNone/>
              <a:defRPr sz="3200"/>
            </a:lvl4pPr>
            <a:lvl5pPr marL="5852160" indent="0">
              <a:buNone/>
              <a:defRPr sz="3200"/>
            </a:lvl5pPr>
            <a:lvl6pPr marL="7315200" indent="0">
              <a:buNone/>
              <a:defRPr sz="3200"/>
            </a:lvl6pPr>
            <a:lvl7pPr marL="8778240" indent="0">
              <a:buNone/>
              <a:defRPr sz="3200"/>
            </a:lvl7pPr>
            <a:lvl8pPr marL="10241280" indent="0">
              <a:buNone/>
              <a:defRPr sz="3200"/>
            </a:lvl8pPr>
            <a:lvl9pPr marL="11704320" indent="0">
              <a:buNone/>
              <a:defRPr sz="3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288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1168405"/>
            <a:ext cx="28392120" cy="4241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5842000"/>
            <a:ext cx="28392120" cy="1392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20340325"/>
            <a:ext cx="740664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C4E71-31B9-4F86-9E37-46EA6B0DDDE5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20340325"/>
            <a:ext cx="1110996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20340325"/>
            <a:ext cx="740664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71C123-0C0A-4FD1-980C-3D16DD5E53CA}"/>
              </a:ext>
            </a:extLst>
          </p:cNvPr>
          <p:cNvSpPr/>
          <p:nvPr userDrawn="1"/>
        </p:nvSpPr>
        <p:spPr>
          <a:xfrm>
            <a:off x="0" y="1"/>
            <a:ext cx="32918400" cy="3551583"/>
          </a:xfrm>
          <a:prstGeom prst="rect">
            <a:avLst/>
          </a:prstGeom>
          <a:gradFill flip="none" rotWithShape="1">
            <a:gsLst>
              <a:gs pos="0">
                <a:srgbClr val="C8102E"/>
              </a:gs>
              <a:gs pos="100000">
                <a:srgbClr val="640817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40" dirty="0"/>
          </a:p>
        </p:txBody>
      </p:sp>
      <p:pic>
        <p:nvPicPr>
          <p:cNvPr id="11" name="Picture 10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60890953-DA90-49D7-A257-BABAA7F6A2C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077078" y="845702"/>
            <a:ext cx="6841322" cy="18601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8B5A2DB-529C-4E7D-ADA4-086CCDEB85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971" y="19661787"/>
            <a:ext cx="1894167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009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61" r:id="rId12"/>
    <p:sldLayoutId id="2147483662" r:id="rId13"/>
  </p:sldLayoutIdLst>
  <p:txStyles>
    <p:titleStyle>
      <a:lvl1pPr algn="l" defTabSz="2926080" rtl="0" eaLnBrk="1" latinLnBrk="0" hangingPunct="1">
        <a:lnSpc>
          <a:spcPct val="90000"/>
        </a:lnSpc>
        <a:spcBef>
          <a:spcPct val="0"/>
        </a:spcBef>
        <a:buNone/>
        <a:defRPr sz="140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31520" indent="-731520" algn="l" defTabSz="2926080" rtl="0" eaLnBrk="1" latinLnBrk="0" hangingPunct="1">
        <a:lnSpc>
          <a:spcPct val="90000"/>
        </a:lnSpc>
        <a:spcBef>
          <a:spcPts val="3200"/>
        </a:spcBef>
        <a:buFont typeface="Arial" panose="020B0604020202020204" pitchFamily="34" charset="0"/>
        <a:buChar char="•"/>
        <a:defRPr sz="896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768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3pPr>
      <a:lvl4pPr marL="51206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804672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95097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8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24358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1pPr>
      <a:lvl2pPr marL="14630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9260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3pPr>
      <a:lvl4pPr marL="43891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585216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731520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87782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2412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17043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FA06AE-C6FD-4115-AFBB-569002E660E2}"/>
              </a:ext>
            </a:extLst>
          </p:cNvPr>
          <p:cNvSpPr/>
          <p:nvPr/>
        </p:nvSpPr>
        <p:spPr>
          <a:xfrm>
            <a:off x="522468" y="3957982"/>
            <a:ext cx="8882789" cy="15160451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40"/>
          </a:p>
        </p:txBody>
      </p:sp>
      <p:sp>
        <p:nvSpPr>
          <p:cNvPr id="4" name="Title 9">
            <a:extLst>
              <a:ext uri="{FF2B5EF4-FFF2-40B4-BE49-F238E27FC236}">
                <a16:creationId xmlns:a16="http://schemas.microsoft.com/office/drawing/2014/main" id="{B10B9DAD-E43D-444C-846E-3338EE5559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2468" y="456605"/>
            <a:ext cx="20123646" cy="136762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96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algn="l"/>
            <a:r>
              <a:rPr lang="en-US" dirty="0"/>
              <a:t>Title of the Poster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9DEFF669-A109-4DF5-A77D-24522B596F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2468" y="1837691"/>
            <a:ext cx="20123646" cy="136762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7200"/>
              </a:lnSpc>
              <a:spcBef>
                <a:spcPts val="0"/>
              </a:spcBef>
              <a:buNone/>
              <a:defRPr sz="60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 algn="l">
              <a:lnSpc>
                <a:spcPct val="100000"/>
              </a:lnSpc>
            </a:pPr>
            <a:r>
              <a:rPr lang="en-US" sz="3840" dirty="0"/>
              <a:t>Presenter Name, Credentials</a:t>
            </a:r>
          </a:p>
          <a:p>
            <a:pPr lvl="0" algn="l">
              <a:lnSpc>
                <a:spcPct val="100000"/>
              </a:lnSpc>
            </a:pPr>
            <a:r>
              <a:rPr lang="en-US" sz="3840" dirty="0"/>
              <a:t>Faculty mentor’s name, Credentials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BF2E56-C909-44D7-8EB8-4A3363D70B30}"/>
              </a:ext>
            </a:extLst>
          </p:cNvPr>
          <p:cNvSpPr txBox="1"/>
          <p:nvPr/>
        </p:nvSpPr>
        <p:spPr>
          <a:xfrm>
            <a:off x="858888" y="4413080"/>
            <a:ext cx="8209947" cy="887087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08345" tIns="104173" rIns="208345" bIns="104173">
            <a:spAutoFit/>
          </a:bodyPr>
          <a:lstStyle/>
          <a:p>
            <a:pPr algn="ctr" defTabSz="2633829">
              <a:defRPr/>
            </a:pPr>
            <a:r>
              <a:rPr lang="en-US" sz="384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Background</a:t>
            </a:r>
            <a:endParaRPr lang="en-US" sz="352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72">
            <a:extLst>
              <a:ext uri="{FF2B5EF4-FFF2-40B4-BE49-F238E27FC236}">
                <a16:creationId xmlns:a16="http://schemas.microsoft.com/office/drawing/2014/main" id="{12B6BCAD-C6A9-432D-8035-76CE917A1F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6244" y="5473311"/>
            <a:ext cx="12526683" cy="124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735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3735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3735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3735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60">
            <a:extLst>
              <a:ext uri="{FF2B5EF4-FFF2-40B4-BE49-F238E27FC236}">
                <a16:creationId xmlns:a16="http://schemas.microsoft.com/office/drawing/2014/main" id="{8A63BBEB-6F8C-4284-ADE1-B29E43C8C4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8888" y="5646184"/>
            <a:ext cx="7987044" cy="12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735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3735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3735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3735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46BA87-E1E6-441A-ADF7-45AE76E5FC15}"/>
              </a:ext>
            </a:extLst>
          </p:cNvPr>
          <p:cNvSpPr txBox="1"/>
          <p:nvPr/>
        </p:nvSpPr>
        <p:spPr>
          <a:xfrm>
            <a:off x="858888" y="9304335"/>
            <a:ext cx="8209947" cy="887087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08345" tIns="104173" rIns="208345" bIns="104173">
            <a:spAutoFit/>
          </a:bodyPr>
          <a:lstStyle/>
          <a:p>
            <a:pPr algn="ctr" defTabSz="2633829">
              <a:defRPr/>
            </a:pPr>
            <a:r>
              <a:rPr lang="en-US" sz="384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Needs Assessment</a:t>
            </a:r>
            <a:endParaRPr lang="en-US" sz="352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60">
            <a:extLst>
              <a:ext uri="{FF2B5EF4-FFF2-40B4-BE49-F238E27FC236}">
                <a16:creationId xmlns:a16="http://schemas.microsoft.com/office/drawing/2014/main" id="{3C7D2ADD-A04D-4DAA-989F-5044D0B989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8888" y="10489388"/>
            <a:ext cx="7987044" cy="12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735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3735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3735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3735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32D0A6-4DC4-465E-8413-EB49C06CBD65}"/>
              </a:ext>
            </a:extLst>
          </p:cNvPr>
          <p:cNvSpPr txBox="1"/>
          <p:nvPr/>
        </p:nvSpPr>
        <p:spPr>
          <a:xfrm>
            <a:off x="858888" y="13591144"/>
            <a:ext cx="8209947" cy="887087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08345" tIns="104173" rIns="208345" bIns="104173">
            <a:spAutoFit/>
          </a:bodyPr>
          <a:lstStyle/>
          <a:p>
            <a:pPr algn="ctr" defTabSz="2633829">
              <a:defRPr/>
            </a:pPr>
            <a:r>
              <a:rPr lang="en-US" sz="384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PICOT Question</a:t>
            </a:r>
            <a:endParaRPr lang="en-US" sz="352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60">
            <a:extLst>
              <a:ext uri="{FF2B5EF4-FFF2-40B4-BE49-F238E27FC236}">
                <a16:creationId xmlns:a16="http://schemas.microsoft.com/office/drawing/2014/main" id="{5C372E33-AB60-4EA0-80EC-BEEA5FC1D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8888" y="14890512"/>
            <a:ext cx="7987044" cy="12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735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3735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3735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3735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370973-7C5B-4161-B046-157FF8072B41}"/>
              </a:ext>
            </a:extLst>
          </p:cNvPr>
          <p:cNvSpPr/>
          <p:nvPr/>
        </p:nvSpPr>
        <p:spPr>
          <a:xfrm>
            <a:off x="23513143" y="3957982"/>
            <a:ext cx="8882789" cy="17465502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4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F70A2B-F3CB-414A-8AAA-D8E8D81920BD}"/>
              </a:ext>
            </a:extLst>
          </p:cNvPr>
          <p:cNvSpPr/>
          <p:nvPr/>
        </p:nvSpPr>
        <p:spPr>
          <a:xfrm>
            <a:off x="9888438" y="3957982"/>
            <a:ext cx="13205595" cy="17465502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4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DEF7A6-CBE9-4445-BF8A-DB21EF629BBB}"/>
              </a:ext>
            </a:extLst>
          </p:cNvPr>
          <p:cNvSpPr txBox="1"/>
          <p:nvPr/>
        </p:nvSpPr>
        <p:spPr>
          <a:xfrm>
            <a:off x="23849566" y="4317066"/>
            <a:ext cx="8209946" cy="886558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08345" tIns="104173" rIns="208345" bIns="104173">
            <a:spAutoFit/>
          </a:bodyPr>
          <a:lstStyle/>
          <a:p>
            <a:pPr algn="ctr" defTabSz="2633829">
              <a:defRPr/>
            </a:pPr>
            <a:r>
              <a:rPr lang="en-US" sz="384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Decision to Change</a:t>
            </a:r>
            <a:endParaRPr lang="en-US" sz="352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78CA93-3767-49BB-94B9-D3F138F519FA}"/>
              </a:ext>
            </a:extLst>
          </p:cNvPr>
          <p:cNvSpPr txBox="1"/>
          <p:nvPr/>
        </p:nvSpPr>
        <p:spPr>
          <a:xfrm>
            <a:off x="23849564" y="9159861"/>
            <a:ext cx="8209946" cy="886558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08345" tIns="104173" rIns="208345" bIns="104173">
            <a:spAutoFit/>
          </a:bodyPr>
          <a:lstStyle/>
          <a:p>
            <a:pPr algn="ctr" defTabSz="2633829">
              <a:defRPr/>
            </a:pPr>
            <a:r>
              <a:rPr lang="en-US" sz="384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Evaluation</a:t>
            </a:r>
            <a:endParaRPr lang="en-US" sz="352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56E1B-B695-4424-9736-1E32A6A3D0DE}"/>
              </a:ext>
            </a:extLst>
          </p:cNvPr>
          <p:cNvSpPr txBox="1"/>
          <p:nvPr/>
        </p:nvSpPr>
        <p:spPr>
          <a:xfrm>
            <a:off x="10226244" y="4288048"/>
            <a:ext cx="12526683" cy="886558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08345" tIns="104173" rIns="208345" bIns="104173">
            <a:spAutoFit/>
          </a:bodyPr>
          <a:lstStyle/>
          <a:p>
            <a:pPr algn="ctr" defTabSz="2633829">
              <a:defRPr/>
            </a:pPr>
            <a:r>
              <a:rPr lang="en-US" sz="384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Synthesis of Findings</a:t>
            </a:r>
            <a:endParaRPr lang="en-US" sz="352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F6D1DE-1A0F-4D25-A2C6-23396047467C}"/>
              </a:ext>
            </a:extLst>
          </p:cNvPr>
          <p:cNvSpPr txBox="1"/>
          <p:nvPr/>
        </p:nvSpPr>
        <p:spPr>
          <a:xfrm>
            <a:off x="10226244" y="9175648"/>
            <a:ext cx="12526683" cy="886558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08345" tIns="104173" rIns="208345" bIns="104173">
            <a:spAutoFit/>
          </a:bodyPr>
          <a:lstStyle/>
          <a:p>
            <a:pPr algn="ctr" defTabSz="2633829">
              <a:defRPr/>
            </a:pPr>
            <a:r>
              <a:rPr lang="en-US" sz="384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EBP Guidelines</a:t>
            </a:r>
            <a:endParaRPr lang="en-US" sz="352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71D121-A129-49F9-9A02-99354825BED5}"/>
              </a:ext>
            </a:extLst>
          </p:cNvPr>
          <p:cNvSpPr txBox="1"/>
          <p:nvPr/>
        </p:nvSpPr>
        <p:spPr>
          <a:xfrm>
            <a:off x="10226244" y="13529904"/>
            <a:ext cx="12526683" cy="886558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08345" tIns="104173" rIns="208345" bIns="104173">
            <a:spAutoFit/>
          </a:bodyPr>
          <a:lstStyle/>
          <a:p>
            <a:pPr algn="ctr" defTabSz="2633829">
              <a:defRPr/>
            </a:pPr>
            <a:r>
              <a:rPr lang="en-US" sz="384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Theoretical Framework</a:t>
            </a:r>
            <a:endParaRPr lang="en-US" sz="352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3E5DA0-63DC-4B52-B396-0511FAD9A69C}"/>
              </a:ext>
            </a:extLst>
          </p:cNvPr>
          <p:cNvSpPr txBox="1"/>
          <p:nvPr/>
        </p:nvSpPr>
        <p:spPr>
          <a:xfrm>
            <a:off x="23849564" y="13529904"/>
            <a:ext cx="8209946" cy="886558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08345" tIns="104173" rIns="208345" bIns="104173">
            <a:spAutoFit/>
          </a:bodyPr>
          <a:lstStyle/>
          <a:p>
            <a:pPr algn="ctr" defTabSz="2633829">
              <a:defRPr/>
            </a:pPr>
            <a:r>
              <a:rPr lang="en-US" sz="384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References</a:t>
            </a:r>
            <a:endParaRPr lang="en-US" sz="352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894434-D509-4352-BA9E-8C10E61306EF}"/>
              </a:ext>
            </a:extLst>
          </p:cNvPr>
          <p:cNvSpPr txBox="1"/>
          <p:nvPr/>
        </p:nvSpPr>
        <p:spPr>
          <a:xfrm>
            <a:off x="23849564" y="16590136"/>
            <a:ext cx="8209946" cy="886558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208345" tIns="104173" rIns="208345" bIns="104173">
            <a:spAutoFit/>
          </a:bodyPr>
          <a:lstStyle/>
          <a:p>
            <a:pPr algn="ctr" defTabSz="2633829">
              <a:defRPr/>
            </a:pPr>
            <a:r>
              <a:rPr lang="en-US" sz="384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Acknowledgements</a:t>
            </a:r>
            <a:endParaRPr lang="en-US" sz="352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TextBox 72">
            <a:extLst>
              <a:ext uri="{FF2B5EF4-FFF2-40B4-BE49-F238E27FC236}">
                <a16:creationId xmlns:a16="http://schemas.microsoft.com/office/drawing/2014/main" id="{B6297CFC-572F-4E90-ADB2-98D571899A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6244" y="10346943"/>
            <a:ext cx="12526683" cy="124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735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3735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3735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3735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Box 72">
            <a:extLst>
              <a:ext uri="{FF2B5EF4-FFF2-40B4-BE49-F238E27FC236}">
                <a16:creationId xmlns:a16="http://schemas.microsoft.com/office/drawing/2014/main" id="{88BA45FD-ABB6-472C-9313-550175C44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6244" y="14683575"/>
            <a:ext cx="12526683" cy="124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735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3735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3735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3735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Box 60">
            <a:extLst>
              <a:ext uri="{FF2B5EF4-FFF2-40B4-BE49-F238E27FC236}">
                <a16:creationId xmlns:a16="http://schemas.microsoft.com/office/drawing/2014/main" id="{81637235-887E-4E15-BA84-B7EDB70C0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99828" y="10376266"/>
            <a:ext cx="7987044" cy="124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735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3735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3735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3735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60">
            <a:extLst>
              <a:ext uri="{FF2B5EF4-FFF2-40B4-BE49-F238E27FC236}">
                <a16:creationId xmlns:a16="http://schemas.microsoft.com/office/drawing/2014/main" id="{F99AF0FA-BBAC-4A26-BA01-83730D418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49564" y="5459649"/>
            <a:ext cx="7987044" cy="124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735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3735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3735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3735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TextBox 60">
            <a:extLst>
              <a:ext uri="{FF2B5EF4-FFF2-40B4-BE49-F238E27FC236}">
                <a16:creationId xmlns:a16="http://schemas.microsoft.com/office/drawing/2014/main" id="{9033C227-3A25-4BC0-B548-CECC19ED7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49564" y="14697417"/>
            <a:ext cx="7987044" cy="124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735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3735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3735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3735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TextBox 60">
            <a:extLst>
              <a:ext uri="{FF2B5EF4-FFF2-40B4-BE49-F238E27FC236}">
                <a16:creationId xmlns:a16="http://schemas.microsoft.com/office/drawing/2014/main" id="{61490233-EEFA-4B41-B983-B9E19306FB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49564" y="17797219"/>
            <a:ext cx="7987044" cy="124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735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3735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3735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3735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590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E80E7-732B-4908-A8D7-9D74DEA3A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2BB29E-73DE-42C6-8A46-AB542A9801B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D0DB73-3C52-4C40-AA79-6CC679C4E05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46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3BF04FFCF7DD4199C879C4124F101B" ma:contentTypeVersion="10" ma:contentTypeDescription="Create a new document." ma:contentTypeScope="" ma:versionID="b799c8c2de5003628f2a630efd191a07">
  <xsd:schema xmlns:xsd="http://www.w3.org/2001/XMLSchema" xmlns:xs="http://www.w3.org/2001/XMLSchema" xmlns:p="http://schemas.microsoft.com/office/2006/metadata/properties" xmlns:ns2="784d0be6-0bbe-4906-851f-ec575ae2d5b5" xmlns:ns3="b14caabc-2ad9-4a6a-a4d3-de2186a42328" targetNamespace="http://schemas.microsoft.com/office/2006/metadata/properties" ma:root="true" ma:fieldsID="5ea590fb24cf1dd8bf5424f9dd8d8864" ns2:_="" ns3:_="">
    <xsd:import namespace="784d0be6-0bbe-4906-851f-ec575ae2d5b5"/>
    <xsd:import namespace="b14caabc-2ad9-4a6a-a4d3-de2186a423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d0be6-0bbe-4906-851f-ec575ae2d5b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3d3ec5fc-e53c-44b8-a5cd-ce895a24db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4caabc-2ad9-4a6a-a4d3-de2186a4232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1828b55c-bf3b-4151-a34e-cc3214ea000e}" ma:internalName="TaxCatchAll" ma:showField="CatchAllData" ma:web="b14caabc-2ad9-4a6a-a4d3-de2186a4232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4d0be6-0bbe-4906-851f-ec575ae2d5b5">
      <Terms xmlns="http://schemas.microsoft.com/office/infopath/2007/PartnerControls"/>
    </lcf76f155ced4ddcb4097134ff3c332f>
    <TaxCatchAll xmlns="b14caabc-2ad9-4a6a-a4d3-de2186a4232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05430D4-AEAD-46A6-A5FB-6DCC6E6257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84d0be6-0bbe-4906-851f-ec575ae2d5b5"/>
    <ds:schemaRef ds:uri="b14caabc-2ad9-4a6a-a4d3-de2186a423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FA28824-7E5F-4C09-AF4B-FA85E18A0859}">
  <ds:schemaRefs>
    <ds:schemaRef ds:uri="http://schemas.microsoft.com/office/2006/metadata/properties"/>
    <ds:schemaRef ds:uri="http://schemas.microsoft.com/office/infopath/2007/PartnerControls"/>
    <ds:schemaRef ds:uri="342e5769-e854-4cd5-b97e-0250a01eaec1"/>
    <ds:schemaRef ds:uri="784d0be6-0bbe-4906-851f-ec575ae2d5b5"/>
    <ds:schemaRef ds:uri="b14caabc-2ad9-4a6a-a4d3-de2186a42328"/>
  </ds:schemaRefs>
</ds:datastoreItem>
</file>

<file path=customXml/itemProps3.xml><?xml version="1.0" encoding="utf-8"?>
<ds:datastoreItem xmlns:ds="http://schemas.openxmlformats.org/officeDocument/2006/customXml" ds:itemID="{321C10F3-D796-48BA-A5E5-1128DB4525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</TotalTime>
  <Words>51</Words>
  <Application>Microsoft Office PowerPoint</Application>
  <PresentationFormat>Custom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Trebuchet MS</vt:lpstr>
      <vt:lpstr>Office Theme</vt:lpstr>
      <vt:lpstr>Title of the Poster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Vyas, Anita</dc:creator>
  <cp:lastModifiedBy>Gates, Amber</cp:lastModifiedBy>
  <cp:revision>18</cp:revision>
  <dcterms:created xsi:type="dcterms:W3CDTF">2018-09-17T20:40:42Z</dcterms:created>
  <dcterms:modified xsi:type="dcterms:W3CDTF">2024-02-15T15:09:58Z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0x010100823BF04FFCF7DD4199C879C4124F101B</vt:lpwstr>
  </property>
</Properties>
</file>